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6" r:id="rId7"/>
    <p:sldId id="267" r:id="rId8"/>
    <p:sldId id="265" r:id="rId9"/>
    <p:sldId id="262" r:id="rId10"/>
    <p:sldId id="264" r:id="rId11"/>
    <p:sldId id="268" r:id="rId12"/>
    <p:sldId id="261" r:id="rId13"/>
    <p:sldId id="260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742CF-5DB9-C6D3-FAEA-6B73E4E32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C4D09D-A39B-9404-24D2-2575845FF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8092D3-8A54-B53C-CBA8-EEA7AA82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3E5D24-74D6-C465-4579-7CCBA35D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DCD088-232E-2F2E-0BD3-B0358198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43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128B4-EC3C-D44E-DA40-C02996A7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0C5384-7C76-66EE-392D-3280769ED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EBFDA3-DDBD-A7AD-2784-E8EDA470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FFA850-760B-1AA8-966F-61EB4C8BD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7CEB47-D5E8-9A2F-8DE8-EEAB8D51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72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D3D904-FC3B-6951-D9B3-72A8D4B98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2E4799-96A4-3244-17BD-46D87199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7A34EB-AFFB-4242-F801-F622866A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003A2E-BFA0-DAE2-7946-147211E2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561033-F937-CA67-4BD2-C5E59A02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4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B2FBE-3644-A1F1-447B-DFB5CBF6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665477-D500-16D5-6748-DC2894C5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9C1295-865B-4CF7-29FC-6D4306C7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EC77D7-F0E8-7710-DC23-0173A80F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C6754-829C-D4E4-43FD-3EE25974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40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CDD5C-6826-9499-6775-961DC437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748922-054B-D52E-A170-7FDADC91F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91336-0E50-B1F9-78B8-954A669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5D6BDB-4896-EDCF-C809-660AB2E7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5C439-DE42-E74E-FFE3-40A45CCA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2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04FD-2E6C-E177-5E8E-264E492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141D7-CF4A-C55A-E840-5F50A36A9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4B1070-E9EC-2317-F766-C9FC2BCEF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D2A62C-2FA2-0614-C1E9-CD621AB9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FD4794-78BA-DBB3-E446-4E94E19D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F53EC8-83E6-7E1B-D1CE-E8624A9D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7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56EA9-1CC2-B911-3AFE-5CE97E77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2426BC-8BC5-38A3-54E1-58A83F7D0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066CCE-5CAF-A0E4-CFC0-960A63CC5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571010-15F7-7921-C98B-F1E0C0CF8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0728A6-D8DE-A44A-CCE9-667B3FC81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4A81E6-2A13-49A7-8228-F4C42B04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5E4F56-F472-5E75-1041-5A4BAD97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BFC866-D247-2B9C-3B94-B7AB29A7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57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A35D2-AF4B-1A9D-9154-1E79A13B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DAA7AFF-56EA-46D7-EC03-EDA8ED08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6C1D66-E4B8-2631-1F09-ED122301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9CA364-9437-A139-2BA4-EB5E4A29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0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AFF5A7-127C-4269-F32F-A66D2309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6C2360-34DA-01BC-EEC0-796B94F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FDB0B9-7577-146B-05A8-4892792F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4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A59C0-CA98-C727-B28F-0B40AF1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EF8068-096D-17E6-393A-FACEC37CE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AAF82D-FE6C-BA05-D79B-AA5A95B8B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23B0FB-5753-2C3F-1F4A-70A396BD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0335D0-9D46-99FF-F710-2EA9053A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FFE439-7D68-7EC7-40CE-C770B9CA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A4DE7-022B-82FE-8BDD-656E9E78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FF2843-4E89-43E8-945A-083F36D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5A9E9F-2C77-D45B-DF7D-2C0B3C5BA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0ECCAF-C50D-69A9-4792-F6C7980C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C8698A-0610-DB8B-859E-F6299354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1556B6-1055-87A3-CBF4-5F72CADC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0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8CD64B-E8CA-07EE-E1A5-82791281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7A434D-29AA-49DE-49FF-1805F16C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C747C-AAD3-E158-5EC5-13607A537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DF9AF-0E8A-44B7-9B55-3C3258FE56FB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5E2EB4-1FEA-7BC7-F774-616847A56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A80B8-5083-63BA-DA12-6F3549881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78A0D-C055-42BC-B3CF-43289498DB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80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67218-C994-33FA-4CA0-32B44DB6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BE7939-8A63-0C73-1F40-FAC08F9B3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314522-B45C-A7A2-B99C-1E03A84C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6C47-637B-6B00-5F0A-04EBB59E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69EC1-C9EE-F3D0-AE79-31184A38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D8E03-0482-71F2-87E7-88068B88F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2BA9B2-CAF1-983B-7E2E-D8B6ADEC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49313-7002-09DA-3995-49017BEE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59740-A06E-30A7-43B5-BC2EB1FE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4A7BB-1419-35FF-3491-FB8B44291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44BF7B-9074-6C7F-3498-F80796D4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CA698-60BB-72E8-3F15-1C743BACB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4F606-41C9-871A-F132-8831EBEB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89A7D1-A410-38A1-3C20-498D7906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F7F43B-1FB9-BCEC-C5C3-57562280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164E-6884-17BD-53C5-FD554C9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F6B3F-5227-FF03-530D-4FD380A2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39B9F-259E-7226-372B-E164AA06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E40A8B-44C9-B762-E2CD-21C93B75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77E9F-3809-5EA8-CAB9-4843E1B2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4705B-3C0F-2752-B722-432E1C12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C29157-24A4-CBF9-39B2-AB71985D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1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C0A3E-9D3B-54BD-8A4E-3AEE99D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7FE9D6-7FE6-AACF-AECE-549CA556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30AAA7-19C3-5386-0423-5B8B13C4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FB34-6817-4D09-8A71-9CEB56C77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59DD6-70CB-AC45-91A1-55B5BC2A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0C858-F675-051A-8AFA-C4AFC40B7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846F59-E648-75AF-A9FE-FC4C3A16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7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4A595-6DAC-CBB0-1C66-01771257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56FB8-47A0-CE9E-406E-C4AC1E60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944FF1-C23B-EF49-8383-BFBFC02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0BC60B-2953-E19D-6DDA-DE4D9584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2FF0B-26B4-0573-39EF-40D56B3D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D0D95-1B5F-614B-11A1-C7A7F1F5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DF44DA-F1F1-E244-885B-0AB03CFA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B33337-C4BC-1A62-32FC-96D10520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7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2E66-3210-D3B4-8923-BEB7AB2C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57F2E-3C30-AFF5-E170-5C333904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51EB5-8C68-E871-0F2E-A36CFA45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150392-8775-C071-A525-CEA7F288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93E75-FA7F-F38F-F458-0A9E0ADC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9C68D-3D84-E163-F723-B9706FD0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73439E-4D73-8A45-74E8-1392074DE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F78A47-8FE7-39B7-AABB-031286AC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F9C2-C0C6-8AD5-9BBD-B6299C4B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27AD-87DF-D5B5-BC21-8C2912DD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027108-669B-6C20-46C3-BDB29A09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7DD52A-2A47-6BEE-B90A-1AE9735A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97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Gallego Pintado</dc:creator>
  <cp:lastModifiedBy>Samuel Gallego Pintado</cp:lastModifiedBy>
  <cp:revision>1</cp:revision>
  <dcterms:created xsi:type="dcterms:W3CDTF">2025-11-11T19:27:47Z</dcterms:created>
  <dcterms:modified xsi:type="dcterms:W3CDTF">2025-11-11T19:34:59Z</dcterms:modified>
</cp:coreProperties>
</file>